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6"/>
  </p:handoutMasterIdLst>
  <p:sldIdLst>
    <p:sldId id="258" r:id="rId2"/>
    <p:sldId id="257" r:id="rId3"/>
    <p:sldId id="259" r:id="rId4"/>
    <p:sldId id="261" r:id="rId5"/>
    <p:sldId id="260" r:id="rId6"/>
    <p:sldId id="269" r:id="rId7"/>
    <p:sldId id="263" r:id="rId8"/>
    <p:sldId id="264" r:id="rId9"/>
    <p:sldId id="265" r:id="rId10"/>
    <p:sldId id="271" r:id="rId11"/>
    <p:sldId id="272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66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4" autoAdjust="0"/>
    <p:restoredTop sz="94723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2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49FD38F-5480-4BDC-99F5-B5D14B4FB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998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09FA7-8F9B-4FED-8583-10B5F8828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9404E-74A4-4A7D-B76F-DA690948B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2E523-1097-4729-9E5C-078FE1EB2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AA004-347F-4683-8A42-2A7F8710C2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195D4-0A7A-4EF9-9928-5C85BD63C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06F0E-BAA5-4E8E-9B03-492FBB671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0F5F3-1FE2-4856-83C3-D1B210D672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1A33E-6B9A-4478-9994-BE71D3DD88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48E28-A7EF-4DEB-9FBE-488AB2ECF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7FA31-E504-44DC-8263-A820A1DE1E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D4955-DCA4-4BC0-B552-ECC3103CA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88BCDCD-6B84-422D-AA1F-A2EBD5B2C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  <p:bldP spid="168962" grpId="1"/>
      <p:bldP spid="168963" grpId="0" build="p">
        <p:tmplLst>
          <p:tmpl lvl="1">
            <p:tnLst>
              <p:par>
                <p:cTn presetID="54" presetClass="entr" presetSubtype="0" ac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4" presetClass="entr" presetSubtype="0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89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8963" grpId="1" build="allAtOnce">
        <p:tmplLst>
          <p:tmpl lvl="1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6896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89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Documents%20and%20Settings\All%20Users\&#1044;&#1086;&#1082;&#1091;&#1084;&#1077;&#1085;&#1090;&#1099;\&#1052;&#1086;&#1103;%20&#1084;&#1091;&#1079;&#1099;&#1082;&#1072;\&#1054;&#1073;&#1088;&#1072;&#1079;&#1094;&#1099;%20&#1084;&#1091;&#1079;&#1099;&#1082;&#1080;\Beethoven's%20Symphony%20No.%209%20(Scherzo).wma" TargetMode="Externa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Жизнь и творчество </a:t>
            </a:r>
            <a:br>
              <a:rPr lang="ru-RU" dirty="0" smtClean="0"/>
            </a:br>
            <a:r>
              <a:rPr lang="ru-RU" dirty="0" smtClean="0"/>
              <a:t>М.Ю Лермонтова</a:t>
            </a:r>
          </a:p>
        </p:txBody>
      </p:sp>
      <p:sp>
        <p:nvSpPr>
          <p:cNvPr id="91141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76400"/>
            <a:ext cx="4192588" cy="44227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   1814-1841</a:t>
            </a:r>
          </a:p>
        </p:txBody>
      </p:sp>
      <p:sp>
        <p:nvSpPr>
          <p:cNvPr id="91142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9788" y="1676400"/>
            <a:ext cx="4192587" cy="4422775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3077" name="Picture 12"/>
          <p:cNvPicPr>
            <a:picLocks noChangeAspect="1" noChangeArrowheads="1"/>
          </p:cNvPicPr>
          <p:nvPr/>
        </p:nvPicPr>
        <p:blipFill>
          <a:blip r:embed="rId3"/>
          <a:srcRect b="-47"/>
          <a:stretch>
            <a:fillRect/>
          </a:stretch>
        </p:blipFill>
        <p:spPr bwMode="auto">
          <a:xfrm>
            <a:off x="4284663" y="1557338"/>
            <a:ext cx="431958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50825" y="260350"/>
            <a:ext cx="8713788" cy="1296988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17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Мать Лермонтова, Мария Михайловна, натура романтическая и болезненная, училась в институте благородных девиц; отец- 27-летний отставной капитан из «захудалого» дворянского рода. Мать Марии была против брака. Они преодолели сопротивление матери. Эта борьба подорвала здоровье Марии  Михайловне  и, когда сыну исполнилось 3 года, она умерла.</a:t>
            </a:r>
          </a:p>
        </p:txBody>
      </p:sp>
      <p:pic>
        <p:nvPicPr>
          <p:cNvPr id="4099" name="Picture 14"/>
          <p:cNvPicPr>
            <a:picLocks noChangeAspect="1" noChangeArrowheads="1"/>
          </p:cNvPicPr>
          <p:nvPr/>
        </p:nvPicPr>
        <p:blipFill>
          <a:blip r:embed="rId2"/>
          <a:srcRect r="54459" b="37509"/>
          <a:stretch>
            <a:fillRect/>
          </a:stretch>
        </p:blipFill>
        <p:spPr bwMode="auto">
          <a:xfrm>
            <a:off x="1187450" y="2492375"/>
            <a:ext cx="3024188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2276475"/>
            <a:ext cx="3322638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  <p:bldP spid="7987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50825" y="103188"/>
            <a:ext cx="8569325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1700" dirty="0" smtClean="0">
                <a:solidFill>
                  <a:schemeClr val="bg1">
                    <a:lumMod val="50000"/>
                  </a:schemeClr>
                </a:solidFill>
              </a:rPr>
              <a:t>Воспитанием занялась </a:t>
            </a:r>
            <a:r>
              <a:rPr lang="ru-RU" sz="1700" dirty="0" err="1" smtClean="0">
                <a:solidFill>
                  <a:schemeClr val="bg1">
                    <a:lumMod val="50000"/>
                  </a:schemeClr>
                </a:solidFill>
              </a:rPr>
              <a:t>бабушка,Е.А.Арсеньева,человек</a:t>
            </a:r>
            <a:r>
              <a:rPr lang="ru-RU" sz="1700" dirty="0" smtClean="0">
                <a:solidFill>
                  <a:schemeClr val="bg1">
                    <a:lumMod val="50000"/>
                  </a:schemeClr>
                </a:solidFill>
              </a:rPr>
              <a:t> очень властный и строгий. Отец хотел увезти сына. Но она   убедила его не делать этого, составив завещание, по которому все ее состояние должно было перейти к внуку, но с обязательным условием, что до совершеннолетия внук будет жить с ней.</a:t>
            </a:r>
          </a:p>
        </p:txBody>
      </p:sp>
      <p:pic>
        <p:nvPicPr>
          <p:cNvPr id="5123" name="Picture 10"/>
          <p:cNvPicPr>
            <a:picLocks noChangeAspect="1" noChangeArrowheads="1"/>
          </p:cNvPicPr>
          <p:nvPr/>
        </p:nvPicPr>
        <p:blipFill>
          <a:blip r:embed="rId2"/>
          <a:srcRect r="116" b="-32"/>
          <a:stretch>
            <a:fillRect/>
          </a:stretch>
        </p:blipFill>
        <p:spPr bwMode="auto">
          <a:xfrm>
            <a:off x="4859338" y="2852738"/>
            <a:ext cx="2808287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11"/>
          <p:cNvPicPr>
            <a:picLocks noChangeAspect="1" noChangeArrowheads="1"/>
          </p:cNvPicPr>
          <p:nvPr/>
        </p:nvPicPr>
        <p:blipFill>
          <a:blip r:embed="rId3"/>
          <a:srcRect l="51454" t="26299" r="37" b="-20"/>
          <a:stretch>
            <a:fillRect/>
          </a:stretch>
        </p:blipFill>
        <p:spPr bwMode="auto">
          <a:xfrm>
            <a:off x="900113" y="1773238"/>
            <a:ext cx="33845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  <p:bldP spid="942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Тарханы…Половина жизни поэта прошло в этом имении. После смерти дочери Елизавета </a:t>
            </a:r>
            <a:r>
              <a:rPr lang="ru-RU" sz="2000" dirty="0" err="1" smtClean="0">
                <a:solidFill>
                  <a:schemeClr val="bg1">
                    <a:lumMod val="50000"/>
                  </a:schemeClr>
                </a:solidFill>
              </a:rPr>
              <a:t>Арсентьевна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 велела сжечь дом, а на его месте построила новый, где ,по ее мнению, должно быть счастье.</a:t>
            </a:r>
          </a:p>
        </p:txBody>
      </p:sp>
      <p:sp>
        <p:nvSpPr>
          <p:cNvPr id="993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628775"/>
            <a:ext cx="73929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404813"/>
            <a:ext cx="8243887" cy="131445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sz="2400" smtClean="0">
                <a:solidFill>
                  <a:schemeClr val="tx1"/>
                </a:solidFill>
                <a:effectLst/>
              </a:rPr>
              <a:t>В Тарханах Михаил жил  как богатый барчук, у него было несколько комнат, бабушка делала все, чтобы он  мог учиться, развиваться физически.</a:t>
            </a:r>
          </a:p>
        </p:txBody>
      </p:sp>
      <p:sp>
        <p:nvSpPr>
          <p:cNvPr id="983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750" y="1844675"/>
            <a:ext cx="8229600" cy="4752975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89363"/>
            <a:ext cx="27876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1989138"/>
            <a:ext cx="6084887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76250"/>
            <a:ext cx="51117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644900"/>
            <a:ext cx="4157662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8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1258887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/>
              <a:t>Бабушка постоянно возила внука на  лечение в Пятигорск. Кавказская природа поразила мальчика. Он увидел снежные вершины гор, бьющие на Машуке серные источники, степь на десятки верст, бурные и быстрые реки.</a:t>
            </a:r>
          </a:p>
        </p:txBody>
      </p:sp>
      <p:pic>
        <p:nvPicPr>
          <p:cNvPr id="9219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2060575"/>
            <a:ext cx="32004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268413"/>
            <a:ext cx="341947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886200"/>
            <a:ext cx="47625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7" name="Rectangle 5"/>
          <p:cNvSpPr>
            <a:spLocks noGrp="1" noRot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>1 сентября 1827 года  тринадцатилетний Лермонтов  был зачислен в четвертый класс Московского благородного пансиона. Этой же осенью он увлеченно сочиняет стихи. Он создает более 50 стихотворений, занимается переводами</a:t>
            </a:r>
          </a:p>
        </p:txBody>
      </p:sp>
      <p:sp>
        <p:nvSpPr>
          <p:cNvPr id="125958" name="Rectangle 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76400"/>
            <a:ext cx="4192588" cy="4422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000" smtClean="0"/>
          </a:p>
        </p:txBody>
      </p:sp>
      <p:sp>
        <p:nvSpPr>
          <p:cNvPr id="125959" name="Rectangle 7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9788" y="1676400"/>
            <a:ext cx="4192587" cy="44227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i="1" dirty="0" smtClean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i="1" dirty="0" smtClean="0"/>
              <a:t>Лермонтов учился    блестяще, отличался не только в гуманитарных науках, словесности и искусствах ,(он рисовал, играл на скрипке)но и в математике.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i="1" dirty="0" smtClean="0"/>
              <a:t>1830 год…Лермонтов-студент Московского университета. Но учеба в ВУЗе не задалась. Его не устраивали преподаватели, и в 1823 году он был уволен по собственному прошению.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i="1" dirty="0" smtClean="0"/>
              <a:t>        </a:t>
            </a:r>
            <a:r>
              <a:rPr lang="ru-RU" sz="1800" i="1" dirty="0" smtClean="0"/>
              <a:t>Из воспоминаний  </a:t>
            </a:r>
          </a:p>
        </p:txBody>
      </p:sp>
      <p:pic>
        <p:nvPicPr>
          <p:cNvPr id="1024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700213"/>
            <a:ext cx="39719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8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</p:txBody>
      </p:sp>
      <p:sp>
        <p:nvSpPr>
          <p:cNvPr id="128016" name="Rectangle 1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68313" y="404813"/>
            <a:ext cx="3035300" cy="2089150"/>
          </a:xfrm>
          <a:solidFill>
            <a:schemeClr val="bg1"/>
          </a:solidFill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i="1" dirty="0" smtClean="0"/>
              <a:t>После смерти А.Пушкина   Лермонтов написал стихотворение «На смерть поэта».Пробыв под арестом несколько дней, он был направлен в драгунский полк, который находился на Кавказе, где шла война с горцами.</a:t>
            </a:r>
          </a:p>
        </p:txBody>
      </p:sp>
      <p:sp>
        <p:nvSpPr>
          <p:cNvPr id="128017" name="Rectangle 17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9788" y="1676400"/>
            <a:ext cx="4192587" cy="4422775"/>
          </a:xfrm>
        </p:spPr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126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549275"/>
            <a:ext cx="5113338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4356100" y="2997200"/>
            <a:ext cx="43926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Тебе,Кавказ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суровый край земли,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 посвящаю снова стих небрежный.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сына ты его благослови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осени вершиной белоснежной;</a:t>
            </a:r>
          </a:p>
          <a:p>
            <a:pPr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 юных лет к тебе мечты мои</a:t>
            </a:r>
          </a:p>
          <a:p>
            <a:pPr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Прикованы судьбою неизбежной,</a:t>
            </a:r>
          </a:p>
          <a:p>
            <a:pPr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севере, в стране тебе чужой,</a:t>
            </a:r>
          </a:p>
          <a:p>
            <a:pPr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 сердцем </a:t>
            </a:r>
            <a:r>
              <a:rPr lang="ru-RU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твой-всегда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всюду твой!</a:t>
            </a:r>
          </a:p>
        </p:txBody>
      </p:sp>
      <p:pic>
        <p:nvPicPr>
          <p:cNvPr id="11271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852738"/>
            <a:ext cx="3960813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357563"/>
            <a:ext cx="2376488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355976" y="1859340"/>
            <a:ext cx="4608512" cy="3139321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УТЕС</a:t>
            </a:r>
          </a:p>
          <a:p>
            <a:pPr>
              <a:defRPr/>
            </a:pP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Ночевала тучка золотая</a:t>
            </a: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 груди утеса-великана;</a:t>
            </a: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Утром в путь она умчалась рано,</a:t>
            </a: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 лазури весело играя;</a:t>
            </a:r>
          </a:p>
          <a:p>
            <a:pPr>
              <a:defRPr/>
            </a:pP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Но остался влажный след в морщине</a:t>
            </a: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Старого утеса. Одиноко</a:t>
            </a: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Он стоит, задумался глубоко,</a:t>
            </a:r>
          </a:p>
          <a:p>
            <a:pPr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тихонько плачет он в пустыне.</a:t>
            </a:r>
          </a:p>
        </p:txBody>
      </p:sp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3"/>
          <a:srcRect b="46"/>
          <a:stretch>
            <a:fillRect/>
          </a:stretch>
        </p:blipFill>
        <p:spPr bwMode="auto">
          <a:xfrm>
            <a:off x="250825" y="333375"/>
            <a:ext cx="3403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836613"/>
            <a:ext cx="503555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508625" y="1700213"/>
            <a:ext cx="3635375" cy="4032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ПАРУС</a:t>
            </a:r>
          </a:p>
          <a:p>
            <a:pPr>
              <a:defRPr/>
            </a:pP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Белеет парус одинокой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В тумане моря </a:t>
            </a:r>
            <a:r>
              <a:rPr lang="ru-RU" sz="1600" b="1" dirty="0" err="1">
                <a:solidFill>
                  <a:schemeClr val="bg1">
                    <a:lumMod val="50000"/>
                  </a:schemeClr>
                </a:solidFill>
              </a:rPr>
              <a:t>голубом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!..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Что ищет он в стране далекой?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Что кинул он в краю родном?..</a:t>
            </a:r>
          </a:p>
          <a:p>
            <a:pPr>
              <a:defRPr/>
            </a:pP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Играют волны - ветер свищет,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И мачта гнется и </a:t>
            </a:r>
            <a:r>
              <a:rPr lang="ru-RU" sz="1600" b="1" dirty="0" err="1">
                <a:solidFill>
                  <a:schemeClr val="bg1">
                    <a:lumMod val="50000"/>
                  </a:schemeClr>
                </a:solidFill>
              </a:rPr>
              <a:t>скрыпит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...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Увы! он </a:t>
            </a:r>
            <a:r>
              <a:rPr lang="ru-RU" sz="1600" b="1" dirty="0" err="1">
                <a:solidFill>
                  <a:schemeClr val="bg1">
                    <a:lumMod val="50000"/>
                  </a:schemeClr>
                </a:solidFill>
              </a:rPr>
              <a:t>счастия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не ищет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И не от </a:t>
            </a:r>
            <a:r>
              <a:rPr lang="ru-RU" sz="1600" b="1" dirty="0" err="1">
                <a:solidFill>
                  <a:schemeClr val="bg1">
                    <a:lumMod val="50000"/>
                  </a:schemeClr>
                </a:solidFill>
              </a:rPr>
              <a:t>счастия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бежит!</a:t>
            </a:r>
          </a:p>
          <a:p>
            <a:pPr>
              <a:defRPr/>
            </a:pP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Под ним струя светлей лазури,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Над ним луч солнца золотой...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А он, мятежный, просит бури,</a:t>
            </a:r>
          </a:p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Как будто в бурях есть покой</a:t>
            </a:r>
          </a:p>
        </p:txBody>
      </p:sp>
    </p:spTree>
  </p:cSld>
  <p:clrMapOvr>
    <a:masterClrMapping/>
  </p:clrMapOvr>
  <p:transition>
    <p:pull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За свои вольнолюбивые ,бунтарские стихи, за резкий характер М.Ю.Лермонтова недолюбливали в обществе. Вокруг него, особенно в последний год жизни, все туже затягивалась петля </a:t>
            </a:r>
            <a:r>
              <a:rPr lang="ru-RU" sz="2000" dirty="0" err="1" smtClean="0">
                <a:solidFill>
                  <a:schemeClr val="bg1">
                    <a:lumMod val="50000"/>
                  </a:schemeClr>
                </a:solidFill>
              </a:rPr>
              <a:t>интриг-гнусных,страшных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3126" name="Rectangle 6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179388" y="1600200"/>
            <a:ext cx="3859212" cy="4525963"/>
          </a:xfrm>
        </p:spPr>
        <p:txBody>
          <a:bodyPr/>
          <a:lstStyle/>
          <a:p>
            <a:pPr marL="85725" indent="-85725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/>
              <a:t>Подножие горы Машук хранит страшную тайну: в сильный дождь состоялась дуэль между Мартыновым и Лермонтовым. </a:t>
            </a:r>
          </a:p>
          <a:p>
            <a:pPr marL="85725" indent="-85725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/>
              <a:t> Великий поэт был убит.А он даже не выстрелил, подняв вверх дуло пистолета, тем самым показав, что стрелять не намерен.</a:t>
            </a:r>
          </a:p>
          <a:p>
            <a:pPr marL="85725" indent="-85725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/>
              <a:t>«Туда ему и дорога»-сказал император, узнав о гибели поэта</a:t>
            </a:r>
          </a:p>
        </p:txBody>
      </p:sp>
      <p:pic>
        <p:nvPicPr>
          <p:cNvPr id="133130" name="Beethoven's Symphony No. 9 (Scherzo)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1916113"/>
            <a:ext cx="453707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" dur="500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2" dur="500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75742" fill="hold"/>
                                        <p:tgtEl>
                                          <p:spTgt spid="133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30"/>
                </p:tgtEl>
              </p:cMediaNode>
            </p:audio>
          </p:childTnLst>
        </p:cTn>
      </p:par>
    </p:tnLst>
    <p:bldLst>
      <p:bldP spid="133125" grpId="0"/>
      <p:bldP spid="133125" grpId="1"/>
      <p:bldP spid="133126" grpId="0" build="p"/>
      <p:bldP spid="133126" grpI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859338" y="3860800"/>
            <a:ext cx="4043362" cy="273685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/>
              <a:t>Белел вдали Эльбрус. Тело великого русского поэта принял скалистый Машук, по склонам которого он взбирался некогда мальчиком…Но эта могила оказалась временной: бабушка выхлопотала разрешение перевезти прах внука в Тарханы. Гроб установлен в фамильном склепе.</a:t>
            </a:r>
          </a:p>
        </p:txBody>
      </p:sp>
      <p:pic>
        <p:nvPicPr>
          <p:cNvPr id="1536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25538"/>
            <a:ext cx="38893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33375"/>
            <a:ext cx="405765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23850" y="404813"/>
            <a:ext cx="8229600" cy="597693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</a:rPr>
              <a:t>Лермонтов прожил такую короткую жизнь, что нельзя не поразиться тем фактам, что он успел создать огромный литературный мир и сделаться величайшим русским поэтом, равным Пушкину .Слава Лермонтова имеет свои особенности. И стихи, и проза его прежде всего ставят читателя как бы перед самим собой ,заставляют задуматься о себе, о своем месте в обществе, в мире. Он зажигает душу стремлением к </a:t>
            </a:r>
            <a:r>
              <a:rPr lang="ru-RU" sz="2800" dirty="0" err="1" smtClean="0">
                <a:solidFill>
                  <a:schemeClr val="bg1">
                    <a:lumMod val="50000"/>
                  </a:schemeClr>
                </a:solidFill>
              </a:rPr>
              <a:t>добру,красоте,к</a:t>
            </a:r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</a:rPr>
              <a:t> жизни, к умению противостоять бурям жизни.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1|1.6|2.2"/>
</p:tagLst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350</TotalTime>
  <Words>669</Words>
  <Application>Microsoft Office PowerPoint</Application>
  <PresentationFormat>Экран (4:3)</PresentationFormat>
  <Paragraphs>55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Wingdings</vt:lpstr>
      <vt:lpstr>Calibri</vt:lpstr>
      <vt:lpstr>Облака</vt:lpstr>
      <vt:lpstr>Жизнь и творчество  М.Ю Лермонтова</vt:lpstr>
      <vt:lpstr>Мать Лермонтова, Мария Михайловна, натура романтическая и болезненная, училась в институте благородных девиц; отец- 27-летний отставной капитан из «захудалого» дворянского рода. Мать Марии была против брака. Они преодолели сопротивление матери. Эта борьба подорвала здоровье Марии  Михайловне  и, когда сыну исполнилось 3 года, она умерла.</vt:lpstr>
      <vt:lpstr>Воспитанием занялась бабушка,Е.А.Арсеньева,человек очень властный и строгий. Отец хотел увезти сына. Но она   убедила его не делать этого, составив завещание, по которому все ее состояние должно было перейти к внуку, но с обязательным условием, что до совершеннолетия внук будет жить с ней.</vt:lpstr>
      <vt:lpstr>Тарханы…Половина жизни поэта прошло в этом имении. После смерти дочери Елизавета Арсентьевна велела сжечь дом, а на его месте построила новый, где ,по ее мнению, должно быть счастье.</vt:lpstr>
      <vt:lpstr>В Тарханах Михаил жил  как богатый барчук, у него было несколько комнат, бабушка делала все, чтобы он  мог учиться, развиваться физически.</vt:lpstr>
      <vt:lpstr>Слайд 6</vt:lpstr>
      <vt:lpstr>Бабушка постоянно возила внука на  лечение в Пятигорск. Кавказская природа поразила мальчика. Он увидел снежные вершины гор, бьющие на Машуке серные источники, степь на десятки верст, бурные и быстрые реки.</vt:lpstr>
      <vt:lpstr>1 сентября 1827 года  тринадцатилетний Лермонтов  был зачислен в четвертый класс Московского благородного пансиона. Этой же осенью он увлеченно сочиняет стихи. Он создает более 50 стихотворений, занимается переводами</vt:lpstr>
      <vt:lpstr> </vt:lpstr>
      <vt:lpstr>Слайд 10</vt:lpstr>
      <vt:lpstr>Слайд 11</vt:lpstr>
      <vt:lpstr>За свои вольнолюбивые ,бунтарские стихи, за резкий характер М.Ю.Лермонтова недолюбливали в обществе. Вокруг него, особенно в последний год жизни, все туже затягивалась петля интриг-гнусных,страшных.</vt:lpstr>
      <vt:lpstr>Белел вдали Эльбрус. Тело великого русского поэта принял скалистый Машук, по склонам которого он взбирался некогда мальчиком…Но эта могила оказалась временной: бабушка выхлопотала разрешение перевезти прах внука в Тарханы. Гроб установлен в фамильном склепе.</vt:lpstr>
      <vt:lpstr>Лермонтов прожил такую короткую жизнь, что нельзя не поразиться тем фактам, что он успел создать огромный литературный мир и сделаться величайшим русским поэтом, равным Пушкину .Слава Лермонтова имеет свои особенности. И стихи, и проза его прежде всего ставят читателя как бы перед самим собой ,заставляют задуматься о себе, о своем месте в обществе, в мире. Он зажигает душу стремлением к добру,красоте,к жизни, к умению противостоять бурям жизни.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М.Ю Лермонтова</dc:title>
  <dc:creator>Customer</dc:creator>
  <cp:lastModifiedBy>1</cp:lastModifiedBy>
  <cp:revision>16</cp:revision>
  <cp:lastPrinted>1601-01-01T00:00:00Z</cp:lastPrinted>
  <dcterms:created xsi:type="dcterms:W3CDTF">2009-02-17T11:36:04Z</dcterms:created>
  <dcterms:modified xsi:type="dcterms:W3CDTF">2017-02-13T17:45:39Z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  <property fmtid="{D5CDD505-2E9C-101B-9397-08002B2CF9AE}" pid="3" name="NXTAG2">
    <vt:lpwstr>00080066130000000000010250300207f7000400038000</vt:lpwstr>
  </property>
</Properties>
</file>